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774A-DDC1-BE80-D1D3-A7380EE4A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1A112-7EB4-B915-5519-97F8F273F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E1192-E4DA-03FD-5B78-789B2483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02891-5CD7-A91D-2A00-F4A21852D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DB21A-24DC-4B78-9ABB-FD356CA1C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5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B733-579F-0EFA-CFBB-7E63C4ED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1CB21-AB5C-0DC3-E9D0-BC27C69E4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D902E-816C-6792-5AFD-D62A15DD2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30C29-F6B7-576C-0324-674DCC16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7D81-E509-5506-6E2B-4A0D892A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2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B08D0-5B99-1F62-FA98-59186E17AA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5D7F1-67DA-C114-7E1B-6554EDCB4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E4BAD-C1E1-46F5-33FB-AEDC2514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01416-45FF-972C-7CDD-1F32131B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3D4F0-A9A6-056E-8657-3E5E03F22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30-8A3E-A93E-7FC3-28C3DA50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D54D0-5F15-7DD6-A1D5-106E34A1D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548E2-DABB-3990-5DDD-366485D0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0EA9F-A3E8-8080-870A-DCFB2DEA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A80FA-6BED-C069-4893-CC4DAE1ED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B8DF0-803F-9F80-666D-1BA273C67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FFD64-6BB6-A80E-D242-086B75892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C71C1-17B0-D84B-1436-6A187EC3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5DD74-D6EA-A8EF-DC6D-2A269E51C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BE4C0-BAC1-E231-1AF9-86A119EF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24076-E71D-49B1-8D4E-04DB190B4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F9E27-BC90-EC2E-9675-5F6BAE7F4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5C0BE-C3F2-BD1D-1928-6625E2DE8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0FB8C-0F92-9CF6-DC5E-85199E93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10A2D-5FA9-2942-C537-CDF10A21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6692A-3985-A3D6-A864-D07D6960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2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384CB-8A2E-2452-63FA-86375FA27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AEE11-8770-FB70-6A78-0EA9FF82C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032B5-AA56-D23A-AD3B-4C27AEA87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CA4EE-3C24-33C3-2B39-CFE1A7F137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BE2B1-99E1-A347-244A-34DF99997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E19924-D25F-1776-D9B2-FE58A00E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FC6DA-ADB3-4FF9-6D3A-35528AF3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A626F4-324C-5998-E4A5-82C04F625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7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0B755-4715-72E1-92AD-FE35EE590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A77CFB-3067-9346-8E96-6C5E4FD9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A2C9D-0D2C-EBA7-93E1-19BA2DFC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09772-CE3B-A5A7-4DE1-79C081B8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6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78650-3489-7C0E-D51A-0868976C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3A1F5-5EFF-3D21-9A5D-33D2F3115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45CB8-9E1B-4ED6-8DDC-32FCCD76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8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8917-619E-50B7-8F05-267848EE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9E4A6-39B6-D491-044A-0160618E4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0F470-898C-8EBD-86D4-ACDD5B25B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735AE-AAF6-93DE-8F97-25D5B060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89DE8-C3D9-DA60-616F-F72E981F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FB1AC-BD76-62FF-2033-ACCF54BDC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6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458F1-D475-D6EC-03EF-56522A82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333FC0-B9A2-7200-DDEF-797792810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39252-129E-278E-6E1E-4E84490DF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ACB39-E8B4-4756-773C-75A0693C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E7D53-59AB-AC05-7CD6-0ADD209A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52C6E-8454-9080-DF93-5E799121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E07C9C-392C-FA76-BA7F-32EF133F2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8829D-4677-11C8-709C-057230D94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CBCDB-9A8C-E165-89FA-AFDDA91D1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48CC1-AE43-4724-BF7C-A38C6E6F51DD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E21DB-A898-0D77-C844-C73672550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C0F92-8147-55B4-9603-6CB1098E7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3D64-97BC-4643-93BA-EED83F1DC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8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6CC0A3-B92E-D804-34BA-B27D7D14D4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153" t="8156" r="7127" b="12043"/>
          <a:stretch/>
        </p:blipFill>
        <p:spPr>
          <a:xfrm>
            <a:off x="1523999" y="553673"/>
            <a:ext cx="9014804" cy="5452844"/>
          </a:xfrm>
        </p:spPr>
      </p:pic>
    </p:spTree>
    <p:extLst>
      <p:ext uri="{BB962C8B-B14F-4D97-AF65-F5344CB8AC3E}">
        <p14:creationId xmlns:p14="http://schemas.microsoft.com/office/powerpoint/2010/main" val="224634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43465-1846-ACEB-483D-84D5B6D3C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توصيل </a:t>
            </a:r>
            <a:endParaRPr lang="en-US" dirty="0"/>
          </a:p>
        </p:txBody>
      </p:sp>
      <p:pic>
        <p:nvPicPr>
          <p:cNvPr id="2050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2310EF54-FD54-0D18-3A62-524F86F65F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" t="77402" r="20276" b="3313"/>
          <a:stretch/>
        </p:blipFill>
        <p:spPr bwMode="auto">
          <a:xfrm>
            <a:off x="2032978" y="5718556"/>
            <a:ext cx="2941740" cy="551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3B5213AB-33E2-5B20-DB01-D485727D10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16" t="6143" r="26330" b="73893"/>
          <a:stretch/>
        </p:blipFill>
        <p:spPr bwMode="auto">
          <a:xfrm>
            <a:off x="7203344" y="2434096"/>
            <a:ext cx="1149293" cy="108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65085B8C-A21E-DE45-B97F-135799E83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0" t="2194" r="57854" b="71090"/>
          <a:stretch/>
        </p:blipFill>
        <p:spPr bwMode="auto">
          <a:xfrm>
            <a:off x="7111066" y="3742115"/>
            <a:ext cx="1241571" cy="128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384E8578-DC89-D36D-3EB8-064B5509FE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67" t="5622" r="42220" b="74121"/>
          <a:stretch/>
        </p:blipFill>
        <p:spPr bwMode="auto">
          <a:xfrm>
            <a:off x="7268455" y="5248592"/>
            <a:ext cx="953550" cy="93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CD45851C-636F-9334-18C4-FF5EC172E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55" t="33592" r="21011" b="46148"/>
          <a:stretch/>
        </p:blipFill>
        <p:spPr bwMode="auto">
          <a:xfrm>
            <a:off x="2674775" y="4290697"/>
            <a:ext cx="1418653" cy="57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السلامة في المنزل - موارد تعليمية">
            <a:extLst>
              <a:ext uri="{FF2B5EF4-FFF2-40B4-BE49-F238E27FC236}">
                <a16:creationId xmlns:a16="http://schemas.microsoft.com/office/drawing/2014/main" id="{D579DB21-B509-5171-925B-72868DBB02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7" t="55037" r="20276" b="27981"/>
          <a:stretch/>
        </p:blipFill>
        <p:spPr bwMode="auto">
          <a:xfrm>
            <a:off x="2166203" y="2630732"/>
            <a:ext cx="2808515" cy="55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012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توصيل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Muftah Mohammed Al Shamsi</dc:creator>
  <cp:lastModifiedBy>Aysha Muftah Mohammed Al Shamsi</cp:lastModifiedBy>
  <cp:revision>1</cp:revision>
  <dcterms:created xsi:type="dcterms:W3CDTF">2023-08-28T09:08:29Z</dcterms:created>
  <dcterms:modified xsi:type="dcterms:W3CDTF">2023-08-28T09:14:35Z</dcterms:modified>
</cp:coreProperties>
</file>